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640209-5586-459A-A0A0-5DA61323A347}" type="doc">
      <dgm:prSet loTypeId="urn:microsoft.com/office/officeart/2005/8/layout/hierarchy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B79E0D-963A-4B83-A2FF-7A2F0D0C7F0A}" type="pres">
      <dgm:prSet presAssocID="{31640209-5586-459A-A0A0-5DA61323A34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AE1ED50E-CDCE-4F08-9006-3F70D5E97588}" type="presOf" srcId="{31640209-5586-459A-A0A0-5DA61323A347}" destId="{E5B79E0D-963A-4B83-A2FF-7A2F0D0C7F0A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E29F3D-CF19-4C07-9AB3-6DCA0870D106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004476-D758-4A7E-B391-29C13B132D9B}">
      <dgm:prSet phldrT="[Text]" custT="1"/>
      <dgm:spPr/>
      <dgm:t>
        <a:bodyPr/>
        <a:lstStyle/>
        <a:p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Platin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Sali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mk-MK" sz="800" dirty="0" smtClean="0"/>
            <a:t>раководител на работната група</a:t>
          </a:r>
          <a:endParaRPr lang="en-US" sz="800" dirty="0"/>
        </a:p>
      </dgm:t>
    </dgm:pt>
    <dgm:pt modelId="{3FBE4B9D-98EF-40BD-83A3-7751F597ABFB}" type="parTrans" cxnId="{0857D0C8-5398-4785-B1B7-76D769C3BE67}">
      <dgm:prSet/>
      <dgm:spPr/>
      <dgm:t>
        <a:bodyPr/>
        <a:lstStyle/>
        <a:p>
          <a:endParaRPr lang="en-US"/>
        </a:p>
      </dgm:t>
    </dgm:pt>
    <dgm:pt modelId="{D953095B-E7FA-4E0B-B131-7F37B892CACA}" type="sibTrans" cxnId="{0857D0C8-5398-4785-B1B7-76D769C3BE67}">
      <dgm:prSet/>
      <dgm:spPr/>
      <dgm:t>
        <a:bodyPr/>
        <a:lstStyle/>
        <a:p>
          <a:endParaRPr lang="en-US"/>
        </a:p>
      </dgm:t>
    </dgm:pt>
    <dgm:pt modelId="{CFE4327E-C6F6-4BAB-B1F2-4E4895DB33B8}">
      <dgm:prSet phldrT="[Text]" custT="1"/>
      <dgm:spPr/>
      <dgm:t>
        <a:bodyPr/>
        <a:lstStyle/>
        <a:p>
          <a:r>
            <a:rPr lang="mk-MK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Теодора Филипова</a:t>
          </a:r>
        </a:p>
        <a:p>
          <a:r>
            <a:rPr lang="mk-MK" sz="800" dirty="0" smtClean="0"/>
            <a:t>Одговорена за воспоставување контакти со раководителот на оделението за </a:t>
          </a:r>
          <a:r>
            <a:rPr lang="en-US" sz="800" dirty="0" smtClean="0"/>
            <a:t>IPA</a:t>
          </a:r>
          <a:r>
            <a:rPr lang="mk-MK" sz="800" dirty="0" smtClean="0"/>
            <a:t> фондови при МФ </a:t>
          </a:r>
          <a:endParaRPr lang="en-US" sz="800" dirty="0"/>
        </a:p>
      </dgm:t>
    </dgm:pt>
    <dgm:pt modelId="{39A9ABDD-C0F9-43BF-96AD-BF42A1E80F5E}" type="parTrans" cxnId="{70FEAFE4-4E2B-4EF9-B024-35C91BA01815}">
      <dgm:prSet/>
      <dgm:spPr/>
      <dgm:t>
        <a:bodyPr/>
        <a:lstStyle/>
        <a:p>
          <a:endParaRPr lang="en-US"/>
        </a:p>
      </dgm:t>
    </dgm:pt>
    <dgm:pt modelId="{156F75A6-E79D-4297-93A9-8123ED38B742}" type="sibTrans" cxnId="{70FEAFE4-4E2B-4EF9-B024-35C91BA01815}">
      <dgm:prSet/>
      <dgm:spPr/>
      <dgm:t>
        <a:bodyPr/>
        <a:lstStyle/>
        <a:p>
          <a:endParaRPr lang="en-US"/>
        </a:p>
      </dgm:t>
    </dgm:pt>
    <dgm:pt modelId="{B585CD03-71F0-46A6-A271-A9A8B1B8C066}">
      <dgm:prSet phldrT="[Text]" custT="1"/>
      <dgm:spPr/>
      <dgm:t>
        <a:bodyPr/>
        <a:lstStyle/>
        <a:p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Vjosa</a:t>
          </a:r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Nesimi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800" dirty="0" smtClean="0"/>
            <a:t>Асистирање при административни работи со проектите</a:t>
          </a:r>
          <a:endParaRPr lang="en-US" sz="800" dirty="0"/>
        </a:p>
      </dgm:t>
    </dgm:pt>
    <dgm:pt modelId="{AB03E23A-1C4C-4072-9E80-A10FE782A1AC}" type="parTrans" cxnId="{44C876BA-178F-402A-BBC9-579374E76886}">
      <dgm:prSet/>
      <dgm:spPr/>
      <dgm:t>
        <a:bodyPr/>
        <a:lstStyle/>
        <a:p>
          <a:endParaRPr lang="en-US"/>
        </a:p>
      </dgm:t>
    </dgm:pt>
    <dgm:pt modelId="{33688ED4-7C7E-4D67-8133-6CB77018B094}" type="sibTrans" cxnId="{44C876BA-178F-402A-BBC9-579374E76886}">
      <dgm:prSet/>
      <dgm:spPr/>
      <dgm:t>
        <a:bodyPr/>
        <a:lstStyle/>
        <a:p>
          <a:endParaRPr lang="en-US"/>
        </a:p>
      </dgm:t>
    </dgm:pt>
    <dgm:pt modelId="{2BAB07B3-2EA0-4E34-BB50-335DFA0D4A8E}">
      <dgm:prSet phldrT="[Text]" custT="1"/>
      <dgm:spPr/>
      <dgm:t>
        <a:bodyPr/>
        <a:lstStyle/>
        <a:p>
          <a:r>
            <a:rPr lang="mk-MK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Александра Митревска </a:t>
          </a:r>
        </a:p>
        <a:p>
          <a:r>
            <a:rPr lang="mk-MK" sz="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mk-MK" sz="800" dirty="0" smtClean="0"/>
            <a:t>аменик раководител и одговорна за креирање на партнершип со други институци</a:t>
          </a:r>
          <a:endParaRPr lang="en-US" sz="800" dirty="0"/>
        </a:p>
      </dgm:t>
    </dgm:pt>
    <dgm:pt modelId="{3D9077B2-1DE1-419E-9C84-D1A290C63582}" type="parTrans" cxnId="{A144BCB5-C6C3-4318-910C-8A9DE33E76E3}">
      <dgm:prSet/>
      <dgm:spPr/>
      <dgm:t>
        <a:bodyPr/>
        <a:lstStyle/>
        <a:p>
          <a:endParaRPr lang="en-US"/>
        </a:p>
      </dgm:t>
    </dgm:pt>
    <dgm:pt modelId="{74302A0F-4143-4970-A19D-522A021090FF}" type="sibTrans" cxnId="{A144BCB5-C6C3-4318-910C-8A9DE33E76E3}">
      <dgm:prSet/>
      <dgm:spPr/>
      <dgm:t>
        <a:bodyPr/>
        <a:lstStyle/>
        <a:p>
          <a:endParaRPr lang="en-US"/>
        </a:p>
      </dgm:t>
    </dgm:pt>
    <dgm:pt modelId="{318ACC6E-2B5C-4400-8E3B-23B1E2FC0C63}">
      <dgm:prSet custT="1"/>
      <dgm:spPr/>
      <dgm:t>
        <a:bodyPr/>
        <a:lstStyle/>
        <a:p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Bunjamin</a:t>
          </a:r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Sulejmani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800" dirty="0" smtClean="0"/>
            <a:t>Техничка подршка при подготвување на проекти</a:t>
          </a:r>
          <a:endParaRPr lang="en-US" sz="800" dirty="0"/>
        </a:p>
      </dgm:t>
    </dgm:pt>
    <dgm:pt modelId="{512BE982-795F-471C-A90A-435E4A94533C}" type="parTrans" cxnId="{7E34425F-E24C-43EA-808E-2D532D26E42F}">
      <dgm:prSet/>
      <dgm:spPr/>
      <dgm:t>
        <a:bodyPr/>
        <a:lstStyle/>
        <a:p>
          <a:endParaRPr lang="en-US"/>
        </a:p>
      </dgm:t>
    </dgm:pt>
    <dgm:pt modelId="{BEBB172D-5C68-418E-A4B2-CF53B033BC62}" type="sibTrans" cxnId="{7E34425F-E24C-43EA-808E-2D532D26E42F}">
      <dgm:prSet/>
      <dgm:spPr/>
      <dgm:t>
        <a:bodyPr/>
        <a:lstStyle/>
        <a:p>
          <a:endParaRPr lang="en-US"/>
        </a:p>
      </dgm:t>
    </dgm:pt>
    <dgm:pt modelId="{4453B752-0E6B-44EC-B063-54DADFB40E55}">
      <dgm:prSet custT="1"/>
      <dgm:spPr/>
      <dgm:t>
        <a:bodyPr/>
        <a:lstStyle/>
        <a:p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Enes</a:t>
          </a:r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Bajrami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800" dirty="0" smtClean="0"/>
            <a:t>Техничка подршка при подготвување на проекти</a:t>
          </a:r>
          <a:endParaRPr lang="en-US" sz="800" dirty="0"/>
        </a:p>
      </dgm:t>
    </dgm:pt>
    <dgm:pt modelId="{564FA477-D45C-4BCB-A36C-4586761FE772}" type="parTrans" cxnId="{79CE3556-ACEA-463D-8BF5-48447FE19146}">
      <dgm:prSet/>
      <dgm:spPr/>
      <dgm:t>
        <a:bodyPr/>
        <a:lstStyle/>
        <a:p>
          <a:endParaRPr lang="en-US"/>
        </a:p>
      </dgm:t>
    </dgm:pt>
    <dgm:pt modelId="{3A85F03B-975A-4EF6-9928-F980D5BDB6A8}" type="sibTrans" cxnId="{79CE3556-ACEA-463D-8BF5-48447FE19146}">
      <dgm:prSet/>
      <dgm:spPr/>
      <dgm:t>
        <a:bodyPr/>
        <a:lstStyle/>
        <a:p>
          <a:endParaRPr lang="en-US"/>
        </a:p>
      </dgm:t>
    </dgm:pt>
    <dgm:pt modelId="{767305B3-E0BE-4A45-B8F3-98E5EB95B56D}">
      <dgm:prSet custT="1"/>
      <dgm:spPr/>
      <dgm:t>
        <a:bodyPr/>
        <a:lstStyle/>
        <a:p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Arian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Ibraimi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800" dirty="0" smtClean="0"/>
            <a:t>Асистирање при подготовка на проекти особено за истражување фондови за Броадбенд </a:t>
          </a:r>
          <a:endParaRPr lang="en-US" sz="800" dirty="0"/>
        </a:p>
      </dgm:t>
    </dgm:pt>
    <dgm:pt modelId="{014F968C-0951-4714-97DD-A2E5FE684E9D}" type="parTrans" cxnId="{3C757C82-1CBD-451B-8E4F-436446D38282}">
      <dgm:prSet/>
      <dgm:spPr/>
      <dgm:t>
        <a:bodyPr/>
        <a:lstStyle/>
        <a:p>
          <a:endParaRPr lang="en-US"/>
        </a:p>
      </dgm:t>
    </dgm:pt>
    <dgm:pt modelId="{B5290A0E-4433-45D9-AFD9-0586F52C1088}" type="sibTrans" cxnId="{3C757C82-1CBD-451B-8E4F-436446D38282}">
      <dgm:prSet/>
      <dgm:spPr/>
      <dgm:t>
        <a:bodyPr/>
        <a:lstStyle/>
        <a:p>
          <a:endParaRPr lang="en-US"/>
        </a:p>
      </dgm:t>
    </dgm:pt>
    <dgm:pt modelId="{34E85129-D1F3-44CC-897F-5F4C5166AF05}">
      <dgm:prSet phldrT="[Text]" custT="1"/>
      <dgm:spPr/>
      <dgm:t>
        <a:bodyPr/>
        <a:lstStyle/>
        <a:p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Sevime</a:t>
          </a:r>
          <a:r>
            <a:rPr lang="en-US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Xhemaili</a:t>
          </a:r>
          <a:endParaRPr lang="mk-MK" sz="1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mk-MK" sz="900" dirty="0" smtClean="0"/>
            <a:t>Одговорна за промовирање идеии во социалните мрежи и медиуми</a:t>
          </a:r>
          <a:endParaRPr lang="en-US" sz="900" dirty="0"/>
        </a:p>
      </dgm:t>
    </dgm:pt>
    <dgm:pt modelId="{A1E59EB6-F8F7-4811-BAFC-0DF1194CC14A}" type="parTrans" cxnId="{AD67D19D-2E7C-4B72-8290-5783D48734BF}">
      <dgm:prSet/>
      <dgm:spPr/>
      <dgm:t>
        <a:bodyPr/>
        <a:lstStyle/>
        <a:p>
          <a:endParaRPr lang="en-US"/>
        </a:p>
      </dgm:t>
    </dgm:pt>
    <dgm:pt modelId="{A5749218-0A59-488C-9D5B-A75E27862734}" type="sibTrans" cxnId="{AD67D19D-2E7C-4B72-8290-5783D48734BF}">
      <dgm:prSet/>
      <dgm:spPr/>
      <dgm:t>
        <a:bodyPr/>
        <a:lstStyle/>
        <a:p>
          <a:endParaRPr lang="en-US"/>
        </a:p>
      </dgm:t>
    </dgm:pt>
    <dgm:pt modelId="{516AFBAE-3F31-4694-8DE8-50B749BD5128}" type="pres">
      <dgm:prSet presAssocID="{64E29F3D-CF19-4C07-9AB3-6DCA0870D1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98B4A0-D45E-4FDE-AF43-CE4B99D4E64B}" type="pres">
      <dgm:prSet presAssocID="{30004476-D758-4A7E-B391-29C13B132D9B}" presName="node" presStyleLbl="node1" presStyleIdx="0" presStyleCnt="8" custScaleX="1307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7DBF85-42DD-4D7D-B6E2-978804E7545A}" type="pres">
      <dgm:prSet presAssocID="{30004476-D758-4A7E-B391-29C13B132D9B}" presName="spNode" presStyleCnt="0"/>
      <dgm:spPr/>
    </dgm:pt>
    <dgm:pt modelId="{5271CAE8-2993-4536-87C6-ADE36C19189E}" type="pres">
      <dgm:prSet presAssocID="{D953095B-E7FA-4E0B-B131-7F37B892CACA}" presName="sibTrans" presStyleLbl="sibTrans1D1" presStyleIdx="0" presStyleCnt="8"/>
      <dgm:spPr/>
      <dgm:t>
        <a:bodyPr/>
        <a:lstStyle/>
        <a:p>
          <a:endParaRPr lang="en-US"/>
        </a:p>
      </dgm:t>
    </dgm:pt>
    <dgm:pt modelId="{B4CD7704-8407-461C-B7E9-523F39076E43}" type="pres">
      <dgm:prSet presAssocID="{767305B3-E0BE-4A45-B8F3-98E5EB95B56D}" presName="node" presStyleLbl="node1" presStyleIdx="1" presStyleCnt="8" custScaleX="132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48B623-884D-4ACD-B8CF-200BD0780280}" type="pres">
      <dgm:prSet presAssocID="{767305B3-E0BE-4A45-B8F3-98E5EB95B56D}" presName="spNode" presStyleCnt="0"/>
      <dgm:spPr/>
    </dgm:pt>
    <dgm:pt modelId="{CCA5792C-0710-416E-8063-B46094130BAF}" type="pres">
      <dgm:prSet presAssocID="{B5290A0E-4433-45D9-AFD9-0586F52C1088}" presName="sibTrans" presStyleLbl="sibTrans1D1" presStyleIdx="1" presStyleCnt="8"/>
      <dgm:spPr/>
      <dgm:t>
        <a:bodyPr/>
        <a:lstStyle/>
        <a:p>
          <a:endParaRPr lang="en-US"/>
        </a:p>
      </dgm:t>
    </dgm:pt>
    <dgm:pt modelId="{79D6FE69-7178-472E-9EC4-10F3DA7DA078}" type="pres">
      <dgm:prSet presAssocID="{CFE4327E-C6F6-4BAB-B1F2-4E4895DB33B8}" presName="node" presStyleLbl="node1" presStyleIdx="2" presStyleCnt="8" custScaleX="136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1BFC4A-8F30-4066-A069-8675E7C98F2D}" type="pres">
      <dgm:prSet presAssocID="{CFE4327E-C6F6-4BAB-B1F2-4E4895DB33B8}" presName="spNode" presStyleCnt="0"/>
      <dgm:spPr/>
    </dgm:pt>
    <dgm:pt modelId="{4B0DD840-BC20-4E1E-966C-6403BF8E17A2}" type="pres">
      <dgm:prSet presAssocID="{156F75A6-E79D-4297-93A9-8123ED38B742}" presName="sibTrans" presStyleLbl="sibTrans1D1" presStyleIdx="2" presStyleCnt="8"/>
      <dgm:spPr/>
      <dgm:t>
        <a:bodyPr/>
        <a:lstStyle/>
        <a:p>
          <a:endParaRPr lang="en-US"/>
        </a:p>
      </dgm:t>
    </dgm:pt>
    <dgm:pt modelId="{3DD149A1-7FC0-478B-BBB7-35BB50134AE5}" type="pres">
      <dgm:prSet presAssocID="{4453B752-0E6B-44EC-B063-54DADFB40E55}" presName="node" presStyleLbl="node1" presStyleIdx="3" presStyleCnt="8" custScaleX="153903" custRadScaleRad="99663" custRadScaleInc="-1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422C0-7A7B-4A4F-B99D-55D9A2784552}" type="pres">
      <dgm:prSet presAssocID="{4453B752-0E6B-44EC-B063-54DADFB40E55}" presName="spNode" presStyleCnt="0"/>
      <dgm:spPr/>
    </dgm:pt>
    <dgm:pt modelId="{038BF7B1-3A3C-4A38-BC3D-2D91CDBC27B9}" type="pres">
      <dgm:prSet presAssocID="{3A85F03B-975A-4EF6-9928-F980D5BDB6A8}" presName="sibTrans" presStyleLbl="sibTrans1D1" presStyleIdx="3" presStyleCnt="8"/>
      <dgm:spPr/>
      <dgm:t>
        <a:bodyPr/>
        <a:lstStyle/>
        <a:p>
          <a:endParaRPr lang="en-US"/>
        </a:p>
      </dgm:t>
    </dgm:pt>
    <dgm:pt modelId="{89947C89-5DA8-42DE-92B9-FAF54C64F5FA}" type="pres">
      <dgm:prSet presAssocID="{318ACC6E-2B5C-4400-8E3B-23B1E2FC0C63}" presName="node" presStyleLbl="node1" presStyleIdx="4" presStyleCnt="8" custScaleX="1264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1ADED-7DF5-43D2-AC6A-5B28A6195CA6}" type="pres">
      <dgm:prSet presAssocID="{318ACC6E-2B5C-4400-8E3B-23B1E2FC0C63}" presName="spNode" presStyleCnt="0"/>
      <dgm:spPr/>
    </dgm:pt>
    <dgm:pt modelId="{0E8FA394-3393-4EC6-83CC-45758EF690A5}" type="pres">
      <dgm:prSet presAssocID="{BEBB172D-5C68-418E-A4B2-CF53B033BC62}" presName="sibTrans" presStyleLbl="sibTrans1D1" presStyleIdx="4" presStyleCnt="8"/>
      <dgm:spPr/>
      <dgm:t>
        <a:bodyPr/>
        <a:lstStyle/>
        <a:p>
          <a:endParaRPr lang="en-US"/>
        </a:p>
      </dgm:t>
    </dgm:pt>
    <dgm:pt modelId="{A0F94D62-9308-4F78-BCF5-D5DBB8C46A9A}" type="pres">
      <dgm:prSet presAssocID="{34E85129-D1F3-44CC-897F-5F4C5166AF05}" presName="node" presStyleLbl="node1" presStyleIdx="5" presStyleCnt="8" custScaleX="1368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27A84-3A8E-41BA-8EE8-4D7AE6B855FC}" type="pres">
      <dgm:prSet presAssocID="{34E85129-D1F3-44CC-897F-5F4C5166AF05}" presName="spNode" presStyleCnt="0"/>
      <dgm:spPr/>
    </dgm:pt>
    <dgm:pt modelId="{030A1484-8DAB-4EC0-9906-6D30C388C252}" type="pres">
      <dgm:prSet presAssocID="{A5749218-0A59-488C-9D5B-A75E27862734}" presName="sibTrans" presStyleLbl="sibTrans1D1" presStyleIdx="5" presStyleCnt="8"/>
      <dgm:spPr/>
      <dgm:t>
        <a:bodyPr/>
        <a:lstStyle/>
        <a:p>
          <a:endParaRPr lang="en-US"/>
        </a:p>
      </dgm:t>
    </dgm:pt>
    <dgm:pt modelId="{885CE282-FF25-4F23-B6A3-6A8F8F57754D}" type="pres">
      <dgm:prSet presAssocID="{B585CD03-71F0-46A6-A271-A9A8B1B8C066}" presName="node" presStyleLbl="node1" presStyleIdx="6" presStyleCnt="8" custScaleX="1372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ABB6D-C5D1-44FD-905D-288ED96E9913}" type="pres">
      <dgm:prSet presAssocID="{B585CD03-71F0-46A6-A271-A9A8B1B8C066}" presName="spNode" presStyleCnt="0"/>
      <dgm:spPr/>
    </dgm:pt>
    <dgm:pt modelId="{3F4E3C4A-C0E9-47D5-8836-5EEF031333CB}" type="pres">
      <dgm:prSet presAssocID="{33688ED4-7C7E-4D67-8133-6CB77018B094}" presName="sibTrans" presStyleLbl="sibTrans1D1" presStyleIdx="6" presStyleCnt="8"/>
      <dgm:spPr/>
      <dgm:t>
        <a:bodyPr/>
        <a:lstStyle/>
        <a:p>
          <a:endParaRPr lang="en-US"/>
        </a:p>
      </dgm:t>
    </dgm:pt>
    <dgm:pt modelId="{0810FE23-8E98-45E5-93AB-404227CEEECE}" type="pres">
      <dgm:prSet presAssocID="{2BAB07B3-2EA0-4E34-BB50-335DFA0D4A8E}" presName="node" presStyleLbl="node1" presStyleIdx="7" presStyleCnt="8" custScaleX="135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9C27E-2988-4275-9EDA-C70162520CCB}" type="pres">
      <dgm:prSet presAssocID="{2BAB07B3-2EA0-4E34-BB50-335DFA0D4A8E}" presName="spNode" presStyleCnt="0"/>
      <dgm:spPr/>
    </dgm:pt>
    <dgm:pt modelId="{8812815B-1E13-4C2C-BEA6-A0BD973BA29A}" type="pres">
      <dgm:prSet presAssocID="{74302A0F-4143-4970-A19D-522A021090FF}" presName="sibTrans" presStyleLbl="sibTrans1D1" presStyleIdx="7" presStyleCnt="8"/>
      <dgm:spPr/>
      <dgm:t>
        <a:bodyPr/>
        <a:lstStyle/>
        <a:p>
          <a:endParaRPr lang="en-US"/>
        </a:p>
      </dgm:t>
    </dgm:pt>
  </dgm:ptLst>
  <dgm:cxnLst>
    <dgm:cxn modelId="{0857D0C8-5398-4785-B1B7-76D769C3BE67}" srcId="{64E29F3D-CF19-4C07-9AB3-6DCA0870D106}" destId="{30004476-D758-4A7E-B391-29C13B132D9B}" srcOrd="0" destOrd="0" parTransId="{3FBE4B9D-98EF-40BD-83A3-7751F597ABFB}" sibTransId="{D953095B-E7FA-4E0B-B131-7F37B892CACA}"/>
    <dgm:cxn modelId="{2A6DDA06-878F-4D2E-9587-5BD15741464A}" type="presOf" srcId="{CFE4327E-C6F6-4BAB-B1F2-4E4895DB33B8}" destId="{79D6FE69-7178-472E-9EC4-10F3DA7DA078}" srcOrd="0" destOrd="0" presId="urn:microsoft.com/office/officeart/2005/8/layout/cycle6"/>
    <dgm:cxn modelId="{05F6A2F5-5C26-4ED2-9728-FD2A28912843}" type="presOf" srcId="{2BAB07B3-2EA0-4E34-BB50-335DFA0D4A8E}" destId="{0810FE23-8E98-45E5-93AB-404227CEEECE}" srcOrd="0" destOrd="0" presId="urn:microsoft.com/office/officeart/2005/8/layout/cycle6"/>
    <dgm:cxn modelId="{D5A98ECE-8116-46CF-8EA6-1E531AE634F5}" type="presOf" srcId="{34E85129-D1F3-44CC-897F-5F4C5166AF05}" destId="{A0F94D62-9308-4F78-BCF5-D5DBB8C46A9A}" srcOrd="0" destOrd="0" presId="urn:microsoft.com/office/officeart/2005/8/layout/cycle6"/>
    <dgm:cxn modelId="{A95C9B11-092E-4B5D-B632-DC627AE5EF9E}" type="presOf" srcId="{33688ED4-7C7E-4D67-8133-6CB77018B094}" destId="{3F4E3C4A-C0E9-47D5-8836-5EEF031333CB}" srcOrd="0" destOrd="0" presId="urn:microsoft.com/office/officeart/2005/8/layout/cycle6"/>
    <dgm:cxn modelId="{44C876BA-178F-402A-BBC9-579374E76886}" srcId="{64E29F3D-CF19-4C07-9AB3-6DCA0870D106}" destId="{B585CD03-71F0-46A6-A271-A9A8B1B8C066}" srcOrd="6" destOrd="0" parTransId="{AB03E23A-1C4C-4072-9E80-A10FE782A1AC}" sibTransId="{33688ED4-7C7E-4D67-8133-6CB77018B094}"/>
    <dgm:cxn modelId="{D372DDDC-12EA-4C78-93C4-943A5CD5E433}" type="presOf" srcId="{156F75A6-E79D-4297-93A9-8123ED38B742}" destId="{4B0DD840-BC20-4E1E-966C-6403BF8E17A2}" srcOrd="0" destOrd="0" presId="urn:microsoft.com/office/officeart/2005/8/layout/cycle6"/>
    <dgm:cxn modelId="{EBF2CB4A-9FC9-4F56-9D5E-A329B80B9BB6}" type="presOf" srcId="{B5290A0E-4433-45D9-AFD9-0586F52C1088}" destId="{CCA5792C-0710-416E-8063-B46094130BAF}" srcOrd="0" destOrd="0" presId="urn:microsoft.com/office/officeart/2005/8/layout/cycle6"/>
    <dgm:cxn modelId="{FC56CB81-DB0B-4BE1-AAAC-72786BDC29EF}" type="presOf" srcId="{64E29F3D-CF19-4C07-9AB3-6DCA0870D106}" destId="{516AFBAE-3F31-4694-8DE8-50B749BD5128}" srcOrd="0" destOrd="0" presId="urn:microsoft.com/office/officeart/2005/8/layout/cycle6"/>
    <dgm:cxn modelId="{3AD95CD6-97FF-4824-8CF9-0777552A16BD}" type="presOf" srcId="{4453B752-0E6B-44EC-B063-54DADFB40E55}" destId="{3DD149A1-7FC0-478B-BBB7-35BB50134AE5}" srcOrd="0" destOrd="0" presId="urn:microsoft.com/office/officeart/2005/8/layout/cycle6"/>
    <dgm:cxn modelId="{ABF90B20-79E6-41D7-BF27-5962CD95D43C}" type="presOf" srcId="{767305B3-E0BE-4A45-B8F3-98E5EB95B56D}" destId="{B4CD7704-8407-461C-B7E9-523F39076E43}" srcOrd="0" destOrd="0" presId="urn:microsoft.com/office/officeart/2005/8/layout/cycle6"/>
    <dgm:cxn modelId="{70FEAFE4-4E2B-4EF9-B024-35C91BA01815}" srcId="{64E29F3D-CF19-4C07-9AB3-6DCA0870D106}" destId="{CFE4327E-C6F6-4BAB-B1F2-4E4895DB33B8}" srcOrd="2" destOrd="0" parTransId="{39A9ABDD-C0F9-43BF-96AD-BF42A1E80F5E}" sibTransId="{156F75A6-E79D-4297-93A9-8123ED38B742}"/>
    <dgm:cxn modelId="{7E34425F-E24C-43EA-808E-2D532D26E42F}" srcId="{64E29F3D-CF19-4C07-9AB3-6DCA0870D106}" destId="{318ACC6E-2B5C-4400-8E3B-23B1E2FC0C63}" srcOrd="4" destOrd="0" parTransId="{512BE982-795F-471C-A90A-435E4A94533C}" sibTransId="{BEBB172D-5C68-418E-A4B2-CF53B033BC62}"/>
    <dgm:cxn modelId="{AD67D19D-2E7C-4B72-8290-5783D48734BF}" srcId="{64E29F3D-CF19-4C07-9AB3-6DCA0870D106}" destId="{34E85129-D1F3-44CC-897F-5F4C5166AF05}" srcOrd="5" destOrd="0" parTransId="{A1E59EB6-F8F7-4811-BAFC-0DF1194CC14A}" sibTransId="{A5749218-0A59-488C-9D5B-A75E27862734}"/>
    <dgm:cxn modelId="{AAF5B457-7A0F-4991-8D02-F0A60500A7FB}" type="presOf" srcId="{318ACC6E-2B5C-4400-8E3B-23B1E2FC0C63}" destId="{89947C89-5DA8-42DE-92B9-FAF54C64F5FA}" srcOrd="0" destOrd="0" presId="urn:microsoft.com/office/officeart/2005/8/layout/cycle6"/>
    <dgm:cxn modelId="{876C2368-0261-4096-A37C-D87FFC24D522}" type="presOf" srcId="{D953095B-E7FA-4E0B-B131-7F37B892CACA}" destId="{5271CAE8-2993-4536-87C6-ADE36C19189E}" srcOrd="0" destOrd="0" presId="urn:microsoft.com/office/officeart/2005/8/layout/cycle6"/>
    <dgm:cxn modelId="{E9AD3163-1837-44A5-A031-649700C31334}" type="presOf" srcId="{3A85F03B-975A-4EF6-9928-F980D5BDB6A8}" destId="{038BF7B1-3A3C-4A38-BC3D-2D91CDBC27B9}" srcOrd="0" destOrd="0" presId="urn:microsoft.com/office/officeart/2005/8/layout/cycle6"/>
    <dgm:cxn modelId="{C4615C3B-8BB2-4EFB-87B9-8C12192F122E}" type="presOf" srcId="{B585CD03-71F0-46A6-A271-A9A8B1B8C066}" destId="{885CE282-FF25-4F23-B6A3-6A8F8F57754D}" srcOrd="0" destOrd="0" presId="urn:microsoft.com/office/officeart/2005/8/layout/cycle6"/>
    <dgm:cxn modelId="{6D396170-77F4-4BC4-9860-4BCBFF694DAA}" type="presOf" srcId="{74302A0F-4143-4970-A19D-522A021090FF}" destId="{8812815B-1E13-4C2C-BEA6-A0BD973BA29A}" srcOrd="0" destOrd="0" presId="urn:microsoft.com/office/officeart/2005/8/layout/cycle6"/>
    <dgm:cxn modelId="{A144BCB5-C6C3-4318-910C-8A9DE33E76E3}" srcId="{64E29F3D-CF19-4C07-9AB3-6DCA0870D106}" destId="{2BAB07B3-2EA0-4E34-BB50-335DFA0D4A8E}" srcOrd="7" destOrd="0" parTransId="{3D9077B2-1DE1-419E-9C84-D1A290C63582}" sibTransId="{74302A0F-4143-4970-A19D-522A021090FF}"/>
    <dgm:cxn modelId="{79CE3556-ACEA-463D-8BF5-48447FE19146}" srcId="{64E29F3D-CF19-4C07-9AB3-6DCA0870D106}" destId="{4453B752-0E6B-44EC-B063-54DADFB40E55}" srcOrd="3" destOrd="0" parTransId="{564FA477-D45C-4BCB-A36C-4586761FE772}" sibTransId="{3A85F03B-975A-4EF6-9928-F980D5BDB6A8}"/>
    <dgm:cxn modelId="{3C757C82-1CBD-451B-8E4F-436446D38282}" srcId="{64E29F3D-CF19-4C07-9AB3-6DCA0870D106}" destId="{767305B3-E0BE-4A45-B8F3-98E5EB95B56D}" srcOrd="1" destOrd="0" parTransId="{014F968C-0951-4714-97DD-A2E5FE684E9D}" sibTransId="{B5290A0E-4433-45D9-AFD9-0586F52C1088}"/>
    <dgm:cxn modelId="{4D373D35-AE23-469C-8E40-6247CAF58CDB}" type="presOf" srcId="{A5749218-0A59-488C-9D5B-A75E27862734}" destId="{030A1484-8DAB-4EC0-9906-6D30C388C252}" srcOrd="0" destOrd="0" presId="urn:microsoft.com/office/officeart/2005/8/layout/cycle6"/>
    <dgm:cxn modelId="{EB0A037E-0C40-45C4-9BF3-BFB6353A5C75}" type="presOf" srcId="{30004476-D758-4A7E-B391-29C13B132D9B}" destId="{5898B4A0-D45E-4FDE-AF43-CE4B99D4E64B}" srcOrd="0" destOrd="0" presId="urn:microsoft.com/office/officeart/2005/8/layout/cycle6"/>
    <dgm:cxn modelId="{8FA98AAE-DFCE-44EA-B8E2-10A91C64E672}" type="presOf" srcId="{BEBB172D-5C68-418E-A4B2-CF53B033BC62}" destId="{0E8FA394-3393-4EC6-83CC-45758EF690A5}" srcOrd="0" destOrd="0" presId="urn:microsoft.com/office/officeart/2005/8/layout/cycle6"/>
    <dgm:cxn modelId="{6DCA14B4-62DC-4B1E-A421-794392303599}" type="presParOf" srcId="{516AFBAE-3F31-4694-8DE8-50B749BD5128}" destId="{5898B4A0-D45E-4FDE-AF43-CE4B99D4E64B}" srcOrd="0" destOrd="0" presId="urn:microsoft.com/office/officeart/2005/8/layout/cycle6"/>
    <dgm:cxn modelId="{5F95F5E6-AE09-4DE9-8129-982A0BDE7DBE}" type="presParOf" srcId="{516AFBAE-3F31-4694-8DE8-50B749BD5128}" destId="{AC7DBF85-42DD-4D7D-B6E2-978804E7545A}" srcOrd="1" destOrd="0" presId="urn:microsoft.com/office/officeart/2005/8/layout/cycle6"/>
    <dgm:cxn modelId="{4843F83E-0D2E-46A8-B345-E07E4567C1F3}" type="presParOf" srcId="{516AFBAE-3F31-4694-8DE8-50B749BD5128}" destId="{5271CAE8-2993-4536-87C6-ADE36C19189E}" srcOrd="2" destOrd="0" presId="urn:microsoft.com/office/officeart/2005/8/layout/cycle6"/>
    <dgm:cxn modelId="{3D52197C-2C36-4B33-B36E-121E040BDC74}" type="presParOf" srcId="{516AFBAE-3F31-4694-8DE8-50B749BD5128}" destId="{B4CD7704-8407-461C-B7E9-523F39076E43}" srcOrd="3" destOrd="0" presId="urn:microsoft.com/office/officeart/2005/8/layout/cycle6"/>
    <dgm:cxn modelId="{B78D4378-9029-4928-95EE-DADE3C0F8F33}" type="presParOf" srcId="{516AFBAE-3F31-4694-8DE8-50B749BD5128}" destId="{DB48B623-884D-4ACD-B8CF-200BD0780280}" srcOrd="4" destOrd="0" presId="urn:microsoft.com/office/officeart/2005/8/layout/cycle6"/>
    <dgm:cxn modelId="{8132AA6F-87F4-4174-BCED-83CE01031D8D}" type="presParOf" srcId="{516AFBAE-3F31-4694-8DE8-50B749BD5128}" destId="{CCA5792C-0710-416E-8063-B46094130BAF}" srcOrd="5" destOrd="0" presId="urn:microsoft.com/office/officeart/2005/8/layout/cycle6"/>
    <dgm:cxn modelId="{FDA5D193-5DE7-41EC-887B-5B492E071D4C}" type="presParOf" srcId="{516AFBAE-3F31-4694-8DE8-50B749BD5128}" destId="{79D6FE69-7178-472E-9EC4-10F3DA7DA078}" srcOrd="6" destOrd="0" presId="urn:microsoft.com/office/officeart/2005/8/layout/cycle6"/>
    <dgm:cxn modelId="{E05AC2C8-0B43-417D-BF14-1AF41450685E}" type="presParOf" srcId="{516AFBAE-3F31-4694-8DE8-50B749BD5128}" destId="{8C1BFC4A-8F30-4066-A069-8675E7C98F2D}" srcOrd="7" destOrd="0" presId="urn:microsoft.com/office/officeart/2005/8/layout/cycle6"/>
    <dgm:cxn modelId="{99F6419F-E3A5-4485-BB17-0CC21FEC8C7D}" type="presParOf" srcId="{516AFBAE-3F31-4694-8DE8-50B749BD5128}" destId="{4B0DD840-BC20-4E1E-966C-6403BF8E17A2}" srcOrd="8" destOrd="0" presId="urn:microsoft.com/office/officeart/2005/8/layout/cycle6"/>
    <dgm:cxn modelId="{9B728579-1334-48D6-98AF-5F3F8F36D2FE}" type="presParOf" srcId="{516AFBAE-3F31-4694-8DE8-50B749BD5128}" destId="{3DD149A1-7FC0-478B-BBB7-35BB50134AE5}" srcOrd="9" destOrd="0" presId="urn:microsoft.com/office/officeart/2005/8/layout/cycle6"/>
    <dgm:cxn modelId="{08678D97-CF1D-4389-B34B-504E91C5A86D}" type="presParOf" srcId="{516AFBAE-3F31-4694-8DE8-50B749BD5128}" destId="{C32422C0-7A7B-4A4F-B99D-55D9A2784552}" srcOrd="10" destOrd="0" presId="urn:microsoft.com/office/officeart/2005/8/layout/cycle6"/>
    <dgm:cxn modelId="{05C1E48C-13E4-4A58-9D86-B894E184512B}" type="presParOf" srcId="{516AFBAE-3F31-4694-8DE8-50B749BD5128}" destId="{038BF7B1-3A3C-4A38-BC3D-2D91CDBC27B9}" srcOrd="11" destOrd="0" presId="urn:microsoft.com/office/officeart/2005/8/layout/cycle6"/>
    <dgm:cxn modelId="{FA54239F-6DD7-4E1C-8BA1-5790AE87E1A0}" type="presParOf" srcId="{516AFBAE-3F31-4694-8DE8-50B749BD5128}" destId="{89947C89-5DA8-42DE-92B9-FAF54C64F5FA}" srcOrd="12" destOrd="0" presId="urn:microsoft.com/office/officeart/2005/8/layout/cycle6"/>
    <dgm:cxn modelId="{A38484C8-A23F-46E3-8D30-2F62E3708FAC}" type="presParOf" srcId="{516AFBAE-3F31-4694-8DE8-50B749BD5128}" destId="{0651ADED-7DF5-43D2-AC6A-5B28A6195CA6}" srcOrd="13" destOrd="0" presId="urn:microsoft.com/office/officeart/2005/8/layout/cycle6"/>
    <dgm:cxn modelId="{873F4C0E-0C12-48AB-9BB4-A90A5225BA33}" type="presParOf" srcId="{516AFBAE-3F31-4694-8DE8-50B749BD5128}" destId="{0E8FA394-3393-4EC6-83CC-45758EF690A5}" srcOrd="14" destOrd="0" presId="urn:microsoft.com/office/officeart/2005/8/layout/cycle6"/>
    <dgm:cxn modelId="{6E9DD828-F9B9-4117-98B1-E76FEB705C03}" type="presParOf" srcId="{516AFBAE-3F31-4694-8DE8-50B749BD5128}" destId="{A0F94D62-9308-4F78-BCF5-D5DBB8C46A9A}" srcOrd="15" destOrd="0" presId="urn:microsoft.com/office/officeart/2005/8/layout/cycle6"/>
    <dgm:cxn modelId="{B1F1482E-FB9A-4CA8-A4AB-4995C4238CB0}" type="presParOf" srcId="{516AFBAE-3F31-4694-8DE8-50B749BD5128}" destId="{9BA27A84-3A8E-41BA-8EE8-4D7AE6B855FC}" srcOrd="16" destOrd="0" presId="urn:microsoft.com/office/officeart/2005/8/layout/cycle6"/>
    <dgm:cxn modelId="{21ECD0C7-35EC-4621-ABBD-0EEB6CB51634}" type="presParOf" srcId="{516AFBAE-3F31-4694-8DE8-50B749BD5128}" destId="{030A1484-8DAB-4EC0-9906-6D30C388C252}" srcOrd="17" destOrd="0" presId="urn:microsoft.com/office/officeart/2005/8/layout/cycle6"/>
    <dgm:cxn modelId="{480CB5E5-AF0C-4A66-9530-E8DDFC8793C4}" type="presParOf" srcId="{516AFBAE-3F31-4694-8DE8-50B749BD5128}" destId="{885CE282-FF25-4F23-B6A3-6A8F8F57754D}" srcOrd="18" destOrd="0" presId="urn:microsoft.com/office/officeart/2005/8/layout/cycle6"/>
    <dgm:cxn modelId="{A3133CFA-6270-4E22-BB99-8670F5B8DDAB}" type="presParOf" srcId="{516AFBAE-3F31-4694-8DE8-50B749BD5128}" destId="{C28ABB6D-C5D1-44FD-905D-288ED96E9913}" srcOrd="19" destOrd="0" presId="urn:microsoft.com/office/officeart/2005/8/layout/cycle6"/>
    <dgm:cxn modelId="{12837787-4A6F-4D10-8CE7-F862D4CA5AF6}" type="presParOf" srcId="{516AFBAE-3F31-4694-8DE8-50B749BD5128}" destId="{3F4E3C4A-C0E9-47D5-8836-5EEF031333CB}" srcOrd="20" destOrd="0" presId="urn:microsoft.com/office/officeart/2005/8/layout/cycle6"/>
    <dgm:cxn modelId="{CD653902-8C5B-45F0-ADA6-2056DBC0BAE1}" type="presParOf" srcId="{516AFBAE-3F31-4694-8DE8-50B749BD5128}" destId="{0810FE23-8E98-45E5-93AB-404227CEEECE}" srcOrd="21" destOrd="0" presId="urn:microsoft.com/office/officeart/2005/8/layout/cycle6"/>
    <dgm:cxn modelId="{FA9C3E45-998F-42BF-95CE-C230AD3013C7}" type="presParOf" srcId="{516AFBAE-3F31-4694-8DE8-50B749BD5128}" destId="{A9D9C27E-2988-4275-9EDA-C70162520CCB}" srcOrd="22" destOrd="0" presId="urn:microsoft.com/office/officeart/2005/8/layout/cycle6"/>
    <dgm:cxn modelId="{86F5F7EA-07D5-49AE-A36F-13B6E6DB54FF}" type="presParOf" srcId="{516AFBAE-3F31-4694-8DE8-50B749BD5128}" destId="{8812815B-1E13-4C2C-BEA6-A0BD973BA29A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8B4A0-D45E-4FDE-AF43-CE4B99D4E64B}">
      <dsp:nvSpPr>
        <dsp:cNvPr id="0" name=""/>
        <dsp:cNvSpPr/>
      </dsp:nvSpPr>
      <dsp:spPr>
        <a:xfrm>
          <a:off x="5315330" y="4793"/>
          <a:ext cx="1566807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Platin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Sali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mk-MK" sz="800" kern="1200" dirty="0" smtClean="0"/>
            <a:t>раководител на работната група</a:t>
          </a:r>
          <a:endParaRPr lang="en-US" sz="800" kern="1200" dirty="0"/>
        </a:p>
      </dsp:txBody>
      <dsp:txXfrm>
        <a:off x="5353345" y="42808"/>
        <a:ext cx="1490777" cy="702713"/>
      </dsp:txXfrm>
    </dsp:sp>
    <dsp:sp modelId="{5271CAE8-2993-4536-87C6-ADE36C19189E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3490662" y="118147"/>
              </a:moveTo>
              <a:arcTo wR="2700610" hR="2700610" stAng="17220625" swAng="869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D7704-8407-461C-B7E9-523F39076E43}">
      <dsp:nvSpPr>
        <dsp:cNvPr id="0" name=""/>
        <dsp:cNvSpPr/>
      </dsp:nvSpPr>
      <dsp:spPr>
        <a:xfrm>
          <a:off x="7217133" y="795783"/>
          <a:ext cx="1582442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Arian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Ibraimi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kern="1200" dirty="0" smtClean="0"/>
            <a:t>Асистирање при подготовка на проекти особено за истражување фондови за Броадбенд </a:t>
          </a:r>
          <a:endParaRPr lang="en-US" sz="800" kern="1200" dirty="0"/>
        </a:p>
      </dsp:txBody>
      <dsp:txXfrm>
        <a:off x="7255148" y="833798"/>
        <a:ext cx="1506412" cy="702713"/>
      </dsp:txXfrm>
    </dsp:sp>
    <dsp:sp modelId="{CCA5792C-0710-416E-8063-B46094130BAF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4939491" y="1190407"/>
              </a:moveTo>
              <a:arcTo wR="2700610" hR="2700610" stAng="19559938" swAng="152723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6FE69-7178-472E-9EC4-10F3DA7DA078}">
      <dsp:nvSpPr>
        <dsp:cNvPr id="0" name=""/>
        <dsp:cNvSpPr/>
      </dsp:nvSpPr>
      <dsp:spPr>
        <a:xfrm>
          <a:off x="7982467" y="2705403"/>
          <a:ext cx="1633755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Теодора Филипова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kern="1200" dirty="0" smtClean="0"/>
            <a:t>Одговорена за воспоставување контакти со раководителот на оделението за </a:t>
          </a:r>
          <a:r>
            <a:rPr lang="en-US" sz="800" kern="1200" dirty="0" smtClean="0"/>
            <a:t>IPA</a:t>
          </a:r>
          <a:r>
            <a:rPr lang="mk-MK" sz="800" kern="1200" dirty="0" smtClean="0"/>
            <a:t> фондови при МФ </a:t>
          </a:r>
          <a:endParaRPr lang="en-US" sz="800" kern="1200" dirty="0"/>
        </a:p>
      </dsp:txBody>
      <dsp:txXfrm>
        <a:off x="8020482" y="2743418"/>
        <a:ext cx="1557725" cy="702713"/>
      </dsp:txXfrm>
    </dsp:sp>
    <dsp:sp modelId="{4B0DD840-BC20-4E1E-966C-6403BF8E17A2}">
      <dsp:nvSpPr>
        <dsp:cNvPr id="0" name=""/>
        <dsp:cNvSpPr/>
      </dsp:nvSpPr>
      <dsp:spPr>
        <a:xfrm>
          <a:off x="3401224" y="37344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5368051" y="3122582"/>
              </a:moveTo>
              <a:arcTo wR="2700610" hR="2700610" stAng="539360" swAng="15129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149A1-7FC0-478B-BBB7-35BB50134AE5}">
      <dsp:nvSpPr>
        <dsp:cNvPr id="0" name=""/>
        <dsp:cNvSpPr/>
      </dsp:nvSpPr>
      <dsp:spPr>
        <a:xfrm>
          <a:off x="7086420" y="4602135"/>
          <a:ext cx="1843860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Enes</a:t>
          </a: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Bajrami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kern="1200" dirty="0" smtClean="0"/>
            <a:t>Техничка подршка при подготвување на проекти</a:t>
          </a:r>
          <a:endParaRPr lang="en-US" sz="800" kern="1200" dirty="0"/>
        </a:p>
      </dsp:txBody>
      <dsp:txXfrm>
        <a:off x="7124435" y="4640150"/>
        <a:ext cx="1767830" cy="702713"/>
      </dsp:txXfrm>
    </dsp:sp>
    <dsp:sp modelId="{038BF7B1-3A3C-4A38-BC3D-2D91CDBC27B9}">
      <dsp:nvSpPr>
        <dsp:cNvPr id="0" name=""/>
        <dsp:cNvSpPr/>
      </dsp:nvSpPr>
      <dsp:spPr>
        <a:xfrm>
          <a:off x="3365616" y="403882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4147502" y="4980918"/>
              </a:moveTo>
              <a:arcTo wR="2700610" hR="2700610" stAng="3456253" swAng="91421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47C89-5DA8-42DE-92B9-FAF54C64F5FA}">
      <dsp:nvSpPr>
        <dsp:cNvPr id="0" name=""/>
        <dsp:cNvSpPr/>
      </dsp:nvSpPr>
      <dsp:spPr>
        <a:xfrm>
          <a:off x="5341484" y="5406014"/>
          <a:ext cx="1514499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Bunjamin</a:t>
          </a: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Sulejmani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kern="1200" dirty="0" smtClean="0"/>
            <a:t>Техничка подршка при подготвување на проекти</a:t>
          </a:r>
          <a:endParaRPr lang="en-US" sz="800" kern="1200" dirty="0"/>
        </a:p>
      </dsp:txBody>
      <dsp:txXfrm>
        <a:off x="5379499" y="5444029"/>
        <a:ext cx="1438469" cy="702713"/>
      </dsp:txXfrm>
    </dsp:sp>
    <dsp:sp modelId="{0E8FA394-3393-4EC6-83CC-45758EF690A5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1936433" y="5290848"/>
              </a:moveTo>
              <a:arcTo wR="2700610" hR="2700610" stAng="6386234" swAng="90346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94D62-9308-4F78-BCF5-D5DBB8C46A9A}">
      <dsp:nvSpPr>
        <dsp:cNvPr id="0" name=""/>
        <dsp:cNvSpPr/>
      </dsp:nvSpPr>
      <dsp:spPr>
        <a:xfrm>
          <a:off x="3369421" y="4615024"/>
          <a:ext cx="1639386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Sevime</a:t>
          </a: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Xhemaili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kern="1200" dirty="0" smtClean="0"/>
            <a:t>Одговорна за промовирање идеии во социалните мрежи и медиуми</a:t>
          </a:r>
          <a:endParaRPr lang="en-US" sz="900" kern="1200" dirty="0"/>
        </a:p>
      </dsp:txBody>
      <dsp:txXfrm>
        <a:off x="3407436" y="4653039"/>
        <a:ext cx="1563356" cy="702713"/>
      </dsp:txXfrm>
    </dsp:sp>
    <dsp:sp modelId="{030A1484-8DAB-4EC0-9906-6D30C388C252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461730" y="4210813"/>
              </a:moveTo>
              <a:arcTo wR="2700610" hR="2700610" stAng="8759938" swAng="152723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CE282-FF25-4F23-B6A3-6A8F8F57754D}">
      <dsp:nvSpPr>
        <dsp:cNvPr id="0" name=""/>
        <dsp:cNvSpPr/>
      </dsp:nvSpPr>
      <dsp:spPr>
        <a:xfrm>
          <a:off x="2575776" y="2705403"/>
          <a:ext cx="1644693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Vjosa</a:t>
          </a:r>
          <a:r>
            <a:rPr lang="en-US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Nesimi</a:t>
          </a:r>
          <a:endParaRPr lang="mk-MK" sz="1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kern="1200" dirty="0" smtClean="0"/>
            <a:t>Асистирање при административни работи со проектите</a:t>
          </a:r>
          <a:endParaRPr lang="en-US" sz="800" kern="1200" dirty="0"/>
        </a:p>
      </dsp:txBody>
      <dsp:txXfrm>
        <a:off x="2613791" y="2743418"/>
        <a:ext cx="1568663" cy="702713"/>
      </dsp:txXfrm>
    </dsp:sp>
    <dsp:sp modelId="{3F4E3C4A-C0E9-47D5-8836-5EEF031333CB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29993" y="2299234"/>
              </a:moveTo>
              <a:arcTo wR="2700610" hR="2700610" stAng="11312833" swAng="152723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10FE23-8E98-45E5-93AB-404227CEEECE}">
      <dsp:nvSpPr>
        <dsp:cNvPr id="0" name=""/>
        <dsp:cNvSpPr/>
      </dsp:nvSpPr>
      <dsp:spPr>
        <a:xfrm>
          <a:off x="3377316" y="795783"/>
          <a:ext cx="1623595" cy="77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Александра Митревска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mk-MK" sz="800" kern="1200" dirty="0" smtClean="0"/>
            <a:t>аменик раководител и одговорна за креирање на партнершип со други институци</a:t>
          </a:r>
          <a:endParaRPr lang="en-US" sz="800" kern="1200" dirty="0"/>
        </a:p>
      </dsp:txBody>
      <dsp:txXfrm>
        <a:off x="3415331" y="833798"/>
        <a:ext cx="1547565" cy="702713"/>
      </dsp:txXfrm>
    </dsp:sp>
    <dsp:sp modelId="{8812815B-1E13-4C2C-BEA6-A0BD973BA29A}">
      <dsp:nvSpPr>
        <dsp:cNvPr id="0" name=""/>
        <dsp:cNvSpPr/>
      </dsp:nvSpPr>
      <dsp:spPr>
        <a:xfrm>
          <a:off x="3398123" y="394164"/>
          <a:ext cx="5401221" cy="5401221"/>
        </a:xfrm>
        <a:custGeom>
          <a:avLst/>
          <a:gdLst/>
          <a:ahLst/>
          <a:cxnLst/>
          <a:rect l="0" t="0" r="0" b="0"/>
          <a:pathLst>
            <a:path>
              <a:moveTo>
                <a:pt x="1289515" y="397980"/>
              </a:moveTo>
              <a:arcTo wR="2700610" hR="2700610" stAng="14309955" swAng="869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4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3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4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6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9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2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0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2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5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20CDD-F100-4DE2-B83A-AC9B655F5B10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CBDA2-667D-4A92-93C0-A0D077A7F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9" y="211289"/>
            <a:ext cx="1461334" cy="10941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6639" y="211289"/>
            <a:ext cx="58212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k-MK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ЈП Национална Радиодифузија</a:t>
            </a:r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mk-MK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Скопје</a:t>
            </a:r>
          </a:p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Radiodifuzioni</a:t>
            </a:r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Nacional</a:t>
            </a:r>
            <a:r>
              <a:rPr lang="mk-MK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Shkup</a:t>
            </a:r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 National Broadcasting - Skopje</a:t>
            </a:r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0698" y="2517229"/>
            <a:ext cx="9144000" cy="1357248"/>
          </a:xfrm>
        </p:spPr>
        <p:txBody>
          <a:bodyPr>
            <a:normAutofit/>
          </a:bodyPr>
          <a:lstStyle/>
          <a:p>
            <a:r>
              <a:rPr lang="mk-MK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Канцеларија за Менаџирање на Меѓународни </a:t>
            </a:r>
            <a:r>
              <a:rPr lang="mk-MK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mk-MK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роекти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9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5963824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6554" y="1195754"/>
            <a:ext cx="749495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mk-MK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mk-M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ЈП </a:t>
            </a:r>
            <a:r>
              <a:rPr lang="mk-M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Национална Радиодифузија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формираше работна гурпа која ќе ја претставува Канцеларијата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Менаџирање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Меѓународни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роекти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соодветниот раководител и членови на работната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 чија задача е да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извршат регистрација на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претпријатието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меѓународни платформи за проекти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надградба на актуелната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технологија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која располага претприатието,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 и воспоставување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иновативна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технологија, партнершип со претпијатија и институции кои се поврзани со оваа област. Канцеларијата има задача да воспостави комуникација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Секторот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меѓународни проекти во Министерството за финансии,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Секретаријатот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Европски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Прашања,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релевантни институции како и Универзитети 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истражувачки цели и друго.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7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marL="0" indent="0" algn="ctr">
              <a:buNone/>
            </a:pPr>
            <a:r>
              <a:rPr lang="mk-MK" dirty="0" smtClean="0"/>
              <a:t>Ч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ленови на работната група</a:t>
            </a: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83712373"/>
              </p:ext>
            </p:extLst>
          </p:nvPr>
        </p:nvGraphicFramePr>
        <p:xfrm>
          <a:off x="1" y="546100"/>
          <a:ext cx="12192000" cy="6189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287" y="1257299"/>
            <a:ext cx="45434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9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mk-MK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6306" y="1825625"/>
            <a:ext cx="908929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k-MK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mk-MK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Неколку </a:t>
            </a:r>
            <a:r>
              <a:rPr lang="mk-MK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фондовите кои се таргети на ова канцеларија</a:t>
            </a:r>
            <a:r>
              <a:rPr lang="en-GB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mk-MK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inflation-protected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annuity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Инструментот за претпристапна помош (ИПА) е механизам за финансирање со кое ЕУ ги поддржува реформите во „земјите во проширување“ со финансиска и техничка помош. ИПА фондовите ги градат капацитетите на земјите во текот на целиот процес на пристапување, што резултира со прогресивни, позитивни случувања во регионот.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Тие им помагаат на корисниците да направат политички и економски реформи, подготвувајќи ги за правата и обврските што доаѓаат со членството во ЕУ. Овие реформи треба да им обезбедат на нивните граѓани подобри можности и да овозможат развој на стандарди еднакви на оние во кои живееме како граѓани на ЕУ. </a:t>
            </a:r>
          </a:p>
        </p:txBody>
      </p:sp>
    </p:spTree>
    <p:extLst>
      <p:ext uri="{BB962C8B-B14F-4D97-AF65-F5344CB8AC3E}">
        <p14:creationId xmlns:p14="http://schemas.microsoft.com/office/powerpoint/2010/main" val="16258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8492" y="12316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mk-MK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24706" y="934671"/>
            <a:ext cx="90892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</a:t>
            </a:r>
            <a:r>
              <a:rPr lang="mk-MK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CBC</a:t>
            </a:r>
            <a:r>
              <a:rPr lang="mk-MK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(Cross Border Cooperation)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mk-MK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 многу можности за соработка, добрососедските односи и социо-економскиот развој на нашите земји. Нашата прекугранична област живе во придобивките од огромното, разновидно и претежно недопрено природно опкружување; но исто така се соочува со многу социо-економски предизвици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"Greece - Republic of North Macedonia 2014-2020"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конкурентност, животна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средина, туризам, транспорт, вработување, здравство и социјални теми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mk-MK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IPA3 - Instrument for Pre-accession Assistance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2021–2027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претпристапна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помош,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редпристапните фондови исто така и помагаат на ЕУ да ги постигне своите цели во врска со одржливо економско закрепнување, снабдување со енергија, транспорт, животна средина и климатски промени, итн.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mk-MK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mk-MK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42646" y="1279525"/>
            <a:ext cx="927295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WBIF - The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 Balkans Investment Framework </a:t>
            </a:r>
          </a:p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поддржува социо-економскиот развој и пристапувањето кон ЕУ низ Западен Балкан преку обезбедување финансии и техничка помош за стратешки инвестиции. Тоа е заедничка иницијатива на ЕУ, финансиските институции, билатералните донатори и владите на Западен Балкан.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Рамковните награди, засновани на конкурентни процедури, грантови за активности за подготовка на инфраструктурни проекти, како и за инвестиции.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овиците за предлози ги започнува Управувачкиот комитет на WBIF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 објавуваат упатства за секој повик за предлози со наведување на критериуми за подобност, вклучувајќи ги и сите специфични барања, како и роковите за претходно известување и доставување.</a:t>
            </a:r>
          </a:p>
        </p:txBody>
      </p:sp>
    </p:spTree>
    <p:extLst>
      <p:ext uri="{BB962C8B-B14F-4D97-AF65-F5344CB8AC3E}">
        <p14:creationId xmlns:p14="http://schemas.microsoft.com/office/powerpoint/2010/main" val="27688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177" y="785394"/>
            <a:ext cx="865163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k-MK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k-MK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HORIZON Europe </a:t>
            </a:r>
          </a:p>
          <a:p>
            <a:endParaRPr lang="mk-M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mk-MK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клучна програма за финансирање на ЕУ за истражување и иновации со буџет од 95,5 милијарди евра.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Инструментот Инвестициска рамка за земјите од Западен Балкан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заедничка иницијатива на Европската комисија, билатерални донатори и меѓународни финансиски институции.  Со оваа иницијатива е направен обид за спојување на средствата на ЕК, различните донатори и меѓународните финансиски институции (МФИ), во насока на финансирање на приоритетни инфраструктурни проекти во земјите од Западен Балкан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аплицирање на повиците на Инвестициската рамка за Западен Балкан за грантови за техничка помош и инвестиции е согласно однапред утврдени правила и формулари.  Во прилог се пакетот за аплицирање за грантови за техничка помош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инвестиции, кои се наоѓат на веб страницата на секретариатот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WBIG INV GAF</a:t>
            </a:r>
            <a:r>
              <a:rPr lang="mk-M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k-M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WBIF TA GAG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5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334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Канцеларија за Менаџирање на Меѓународни Проекти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Канцеларија за менаџирање на меѓународни проекти</dc:title>
  <dc:creator>Platin</dc:creator>
  <cp:lastModifiedBy>Platin</cp:lastModifiedBy>
  <cp:revision>75</cp:revision>
  <dcterms:created xsi:type="dcterms:W3CDTF">2021-06-09T07:51:35Z</dcterms:created>
  <dcterms:modified xsi:type="dcterms:W3CDTF">2021-07-01T12:11:42Z</dcterms:modified>
</cp:coreProperties>
</file>